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Vennesla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5513267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1 420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9458917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1 420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1 420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6F0764A7-1EE3-252C-6EE6-9C8CF1299010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5108192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396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306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718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4896579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702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707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3434C76-A0B3-18A0-4D66-E771B77A93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36A97817-83ED-BA9A-8CDE-CFC292E37A2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3F26836-0241-3F48-756B-96ABDC06FE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CF73275-7365-8AA8-1B1A-497DC8F4C4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6D6611E-C4C5-E2E5-2C0B-798BD7CA8D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0DC05F3-194C-22E3-2DD1-FC251259ED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227DBE0-4765-F637-C077-3945670A18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1418433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16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8293793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412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252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997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1 420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36B15E0-A1B2-215A-6355-961BDE5B3C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DB46D38-B572-C19A-8630-9B34A1DEAE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512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2023-01-26T11:18:23Z</dcterms:modified>
</cp:coreProperties>
</file>