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Birkenes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2187747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999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890888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994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998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920F27D5-F773-3E9C-793F-648EBADA0B9D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9336911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796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2552889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944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55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58BECAB-12BC-0B6C-8AC1-7129D7016F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3C73BAAA-06C4-6D67-2CCD-75C66922364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182A36E-EA3E-D892-271A-E1955CDD87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07992AD-1A8C-5D43-2DFF-7E27AA7090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9AAA0F4-D62D-853D-59AD-BC287EC9F4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D420462-0752-24C7-C08C-90380D52E9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EFC7AB8-A37B-FD56-D438-F97C9FF275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1764449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9459490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157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842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999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6F894AF-0425-D28F-244C-0F518093E8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DEB7120-BA50-EEE7-DB0A-2D2231127B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508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2023-01-26T11:18:09Z</dcterms:modified>
</cp:coreProperties>
</file>