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Lillesand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53228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69202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68164AE-C3B2-D58A-8F24-65F3E69508F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0171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59586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755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706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599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8AE7876-D484-3726-6FA8-5C067D2C50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483CDFA-9A0E-FD20-38D3-4F73F76FC5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13D3F28-F1D5-C15F-75A5-B2171DCA60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550492-6208-6F96-3938-8E5977D874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071EA6-AD32-EFCE-F57E-D94A9BE2A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B89D6A-BB4B-716C-0508-E156206CE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7F5288-E8C4-8AAF-4E8F-68C26EF8C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54466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74345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130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1158EE-7F0B-7D56-AFEA-93E94AD3E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C9EB69-987A-25C0-96F3-BF62E64740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2023-01-26T11:17:56Z</dcterms:modified>
</cp:coreProperties>
</file>