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Lindesnes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793938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3 722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5140140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3 722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3 722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D6C23289-CC23-87A1-F5AB-26BA6F6562F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3868480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2 124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489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1 109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6117654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2 319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603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800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540F3BF-8E53-C18F-9568-C484B6663A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9905110C-9CA8-8959-46B6-2E1F13689B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869B5F8-E614-9FCA-077C-2AE3F5E330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C5897C2-79C1-72FF-52B6-8B3486250E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03BB13A-B872-A763-5046-E096F2FBA6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6800A01-1A19-7A56-2F0D-E155CEE6F0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88EA4CC-E6A4-AD1E-B7FB-AC79DE7D33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3826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28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2026370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742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553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2 980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3 705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EC718FF-596E-152D-E0DC-68382B0AEB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14DEEE0-A2EE-D14E-5A76-AB172CCC89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516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2023-01-26T11:17:44Z</dcterms:modified>
</cp:coreProperties>
</file>