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Kristiansand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30086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29 915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22399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29 678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29 915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87CE1DD-D8C6-508B-7424-742B4671DEC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5694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9 636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5 489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14 717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15294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11 954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7 743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10 144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7692208-AE7B-9FC9-EA5A-CC5FA431F3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17AC75B-C830-9157-DC83-52572E48C9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831967-A410-AFAA-AB39-A9CFC024E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B7241E-EFAF-837F-0F00-4351A0085A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3BAE45-C856-789D-C0F0-B320F7851B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17B9C7-0DAA-CC5B-502C-3528E0B6A2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86038F6-E2F9-55CA-E1CA-205773186B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494512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87559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4 452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2 791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25 393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27 431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6F814A1-F17E-0850-0A3A-809DB0550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6D3648-D609-CC40-840A-B294F4ABA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2023-01-26T11:17:32Z</dcterms:modified>
</cp:coreProperties>
</file>