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Arendal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52047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7 459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59732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7 239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7 459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000F29A7-D520-F2E8-1AFE-124F349FB46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30117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1 476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2 141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3 755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25521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3 484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1 404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2 484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339CEA3-D472-1C1C-9FBD-181708702C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BFB1827-3572-002F-D4D0-160CF38EC8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3FCF1E6-A503-8824-F8FB-9BC5DB4732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D2B8995-8E1B-186E-77AB-CB3532C896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9A9412F-BC1C-4D39-E1C8-E92A4D2EF8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1EFB262-74D8-C7A2-45DB-E2F8E1F9B4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15C6A4D-AE92-8B21-01F3-CA431EF08F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74784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74322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1 105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6 335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7 026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ED0269D-2EE0-0F0E-710B-7A3FA01620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189972-066D-B595-DA6C-64C5FE01D8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520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2023-01-26T11:17:18Z</dcterms:modified>
</cp:coreProperties>
</file>