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Grimstad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5674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57846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527A078-0C97-39E1-E858-2DF4ED336DA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63836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44445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1 135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530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BFEF76-E82B-4F22-8AA1-6637E77F8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0DE02DD-A29F-2FDF-0DB6-EEB204B59D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7DBBF5-35A0-087D-1F1E-6E1B18507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9F07837-B8BF-D5E3-8F9F-D80CC6F61A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18C25D-5DA0-788F-B936-8278B73D8A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54780A-2E76-65E3-EA5F-78A6DB0014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F1CB72-8AC1-4A66-A7BD-E3D622309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4735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95951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185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2E8419-FB2B-B03B-CAEA-89A7B7066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528FA5-7BC9-1778-0A89-D4CFD70CC4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2023-01-26T11:17:07Z</dcterms:modified>
</cp:coreProperties>
</file>