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Risør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678998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2 315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513035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2 310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2 315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093D56AE-8E47-9607-F663-2764415D078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592356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470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450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1 388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81880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667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635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1 007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644D9ED-4D62-A74F-0A7D-C55684540F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3BB124C7-2836-95FA-FC37-6FDF8A6D90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48B79F7-EF02-A167-530E-22BAD98656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B282D43-6FFA-6F44-236F-5B86E333FE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B4E9B91-92B6-35D2-C44C-70363639DE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15ED177-AB4A-4ED5-33B6-23B692016B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D8AC170-0C68-7D01-954D-06C2E456D9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173690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685963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446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365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1 869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2 225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499798D-C056-3737-3B68-9099D54799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75B50DE-E0D7-3060-B348-6F8D44B63C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515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2023-01-26T11:16:55Z</dcterms:modified>
</cp:coreProperties>
</file>