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Tokke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2706202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7 042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5405405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7 042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7 042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9214C1DE-EF6C-EDFF-00DA-7CF4E148ADC3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8497465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3 942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1 248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1 826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8300731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5 190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1 826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8A0A85A-9A2C-0FE6-D5BE-5820F987E35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89798A5A-4C8B-9EB0-2CB6-0EE0522787B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B53842C-D45A-97B4-EFE0-A5832E5E82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431DCFF-D9E6-5DD9-9329-F6953B6D15A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DBE4CE1-1DE2-5F1D-EFC1-BA12653D5E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35F90A8-3799-6F49-0547-DBEF93F513E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B2B230E-15ED-03DF-8CAB-3CC7B0E68D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8588141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4769606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145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6 897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5 216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416E1C7-96AD-FBE6-85EC-ADE5D0F084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8EB3EC3-E5E9-CB40-9ED7-A9E0EB61AF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518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2023-01-26T11:16:44Z</dcterms:modified>
</cp:coreProperties>
</file>