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Tinn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99933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0937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891B0CF-E445-8C0E-400D-BE9B4AEEC61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94663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55327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352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C7332D-757A-8DCE-9C0B-5E79FE5041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5099FA7-4BD0-924F-2B47-6178218E24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D56A633-693E-F848-3F6B-0C75CDDAA8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8C1FA14-FECA-E54F-51EF-1F76A7E708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CFB025-0683-BD98-A1EF-78C2344FC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445D3C-CF95-E153-B04A-6DE31D2A52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0496A1-3C4F-42AB-F37D-6B9EC8ABD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8308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35913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1D0C0D-1D7F-FD01-8182-51E434424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BAE5C8-F960-9EB6-55A7-A8E3C9CDD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2023-01-26T11:16:33Z</dcterms:modified>
</cp:coreProperties>
</file>