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Midt-Telemark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40105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5 012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46611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5 089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5 012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83095F0-65DF-7E70-35DF-76CDDCEEE5D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43250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2 085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1 872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3643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3 340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722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912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DF77269-0E60-ACC2-EE3F-3E989F3026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D2D3767-9601-9CE3-24F3-3856881323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3392CF-B6D9-459C-2E35-57CABCEA9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9E944D-14D4-0CB6-AEF9-D1F1A1CD5B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87F475-10BD-BDDB-7CA2-CDB823977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1A0EDD-2704-8406-8C32-96EE3CD0A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6FEE215-47E4-3F96-EB96-57A22BF10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4173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34636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3 320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1 829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65ED22-B5A8-5F47-9F3D-85C892755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DF06D1B-8D2A-E376-B637-7E65A4813F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2023-01-26T11:16:22Z</dcterms:modified>
</cp:coreProperties>
</file>