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Nome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05326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5 137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15695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5 137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5 137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DF46C27-258D-C915-13DC-9E0933E4CE4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63110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879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70565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2 718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365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2 002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499D14-27AB-A256-5AFD-3CD423588A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931D361-A538-D51D-AFA1-2D2124C456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FE77AB-CBEC-541C-B465-C535FDC9EC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9919A0E-46BF-C5F7-5958-3ADBCF59C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AA9023-E388-2DF2-2961-B75E494C1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3DA9BDC-6784-E275-1107-A7ED5AA5EC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9BAD5D-CA14-CF35-5FBE-84B7B8BEE5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04388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82039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3 740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1 131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98ADBC-E09D-4CD1-C6E1-4DE57F75E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E3BBA7-FF1A-1730-013D-41A207DE51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2023-01-26T11:16:12Z</dcterms:modified>
</cp:coreProperties>
</file>