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Kragerø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53005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08468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1 177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2F14D38-3A1F-DE7B-7779-8BE80E0C0E5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79443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85540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792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160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226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A44CB05-DC08-C9A1-4FE4-0E3ABA7072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D564609-92D3-FCAD-39CE-EA54993BB9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FB09C4C-4D88-D582-B203-57117CA3C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EDDCF8-EF31-B4CB-BC40-F6914510EB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9AA5CE-3BFA-2BF2-3E64-9317F2BE55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CDCE05-E7C6-C275-5798-D945ACEB69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08F4DC4-7541-055F-E7F7-797595BBEF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6476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18352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1 139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A667C69-C990-9EF0-4FA3-E9C8CF6F2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4155AF-70D7-A1C6-89A4-8F51474777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513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2023-01-26T11:16:01Z</dcterms:modified>
</cp:coreProperties>
</file>