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Bamble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0896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23058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007AD6B-B705-B453-B96C-ECB7515DCAF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19782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44238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179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BA6BDD-AD0D-15C7-E0CD-34804EAB6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9D75C6F-6303-ECB6-312E-505AE7A6E5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D89FC9-80A5-C978-281A-04C0297FE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93E6A0-91D5-DCB8-B071-7CD1728F4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AEA122-8ACF-4ACC-ED4B-8889867C4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7AA496-F89E-681F-927B-6634062F2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54BE79-8F80-F6F7-BE56-BB1E483C7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19168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61662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179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13E98F-3313-0DDF-F328-9B060F084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A61611-F146-1DB9-F8DB-0A392E3877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2023-01-26T11:15:51Z</dcterms:modified>
</cp:coreProperties>
</file>