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Færder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97311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38198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ADA72D0-1671-1849-2527-C6CA316C81D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46725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57969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1 137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406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AB59AD-504E-0777-EF30-FA5A6E1279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009CB80-6411-640A-BC49-6C841F7287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018933-64C1-0CE1-F80E-E8BDE7E9E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40AA7C-2F8E-88BF-2543-1D307C4554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F161C67-8A1B-1CC1-D76B-2BF4AC10E3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20E0B04-3225-48B2-C0AB-A6354D6781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6B32C97-B816-606D-35B7-1D796A52C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42851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61855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1 236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544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486329E-027D-CE74-060F-3CC2150C5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B01FDDE-3013-9932-5B72-F2134A023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2023-01-26T11:15:42Z</dcterms:modified>
</cp:coreProperties>
</file>