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Notodden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31202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4 244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9313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4 244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4 244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A959C711-A2F8-1D03-5C28-E93DC057C8A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16574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635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596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2 998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53270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1 134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1 142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1 954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E12260E-85D5-5B69-9A91-F5928120A1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2CBC2C5D-B840-763E-E94E-654DD82913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46A8D8A-E4F6-201E-AE19-ABBD1097A1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D78646F-127D-4944-135A-F8CC467290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7C37001-2B06-C67E-77EE-5420949451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C6470D9-644F-23A4-1E23-FC0E409589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239C86D-0350-9126-DF81-1BE5885218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64511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04954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440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3 790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2 943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A3CDAF9-BFD1-94AB-EC23-F308C3E741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B55E04C-9287-FE9F-CA2C-7BDDC80305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517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2023-01-26T11:15:33Z</dcterms:modified>
</cp:coreProperties>
</file>