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Skien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71229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14 461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16906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14 426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14 461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97E42E9D-0120-C809-9F5F-155AD0CC475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3418515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3 852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9 285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329295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6 507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3 211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4 722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A08FD1D-2E21-925B-2831-01B2CCE903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BB86FB31-802F-6615-F806-7C716A665A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C4184D1-9C60-DD21-D6E8-DDF2EC2B2E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C24F614-0B7B-D04C-0B4D-AE5A5A6BA5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E7F1E82-7588-F7E6-9B56-3DC622819F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1080FFA-7592-A338-1C8B-74F37E94F5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953E41E-1AB6-AEF8-D514-60BDF32857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15162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72167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3 492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2 629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10 860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12 687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7A14754-5DD5-68EC-1070-375918B507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63ED559-7720-C14E-9F68-5D650EC24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2023-01-26T11:15:20Z</dcterms:modified>
</cp:coreProperties>
</file>