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Porsgrunn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91414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64002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5203EF8-6FE8-9E32-3B86-A19205EE362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70324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1 866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38792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2 063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823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1 113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EB4CF5-95B5-49F9-A023-997EFE915D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B026175-1D0C-6B7B-2649-3351441440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DF7E43-F6A3-4940-BF30-DC48843899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A9F36D-390A-3B4F-25DD-15E95CF6F4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9E9A39-D27D-60FE-9F7C-9A9114171D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A1B999-D1BC-B8E2-BCF2-71EE3283DD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8D60B1-E807-3491-6C61-F0D054520A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07324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08118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699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662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3 885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99345B-543D-BCB7-DAD6-71DF58BD8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3DCFB5E-B439-03D1-2A56-40C52074D8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2023-01-26T11:15:12Z</dcterms:modified>
</cp:coreProperties>
</file>