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Sandefjord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79927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17 966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873379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17 964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17 966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A0689D6-EFE9-051F-3829-3F57F517897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20423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5 491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5 663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6 768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052673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8 783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5 255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3 883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887EB7F-98E0-285C-9BF3-1F9AF5B393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6C0B925-68CD-9459-7446-C59ED22270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13B1B06-F103-0815-C858-2CFF0E133D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59E4FCE-EE67-4653-DDFB-5A39904AE7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A0EE775-418D-114F-864C-8D32984A6C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1574415-97FF-FB8B-47CD-8E17DB76C6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C464627-4F81-A17C-5EFD-05CFD6E737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0496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141447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1 769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1 197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15 122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17 133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167D656-3914-6ECF-EAE2-16F5445D7A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260442D-99D3-E827-AE5E-871DB62200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2023-01-26T11:15:03Z</dcterms:modified>
</cp:coreProperties>
</file>