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Tønsberg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96154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19 534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48928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19 534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19 534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185DF67-6715-3F63-25E7-8766D41FF70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268100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4 943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2 744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11 668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4848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6 472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3 466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8 961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408FC3D-41CA-E3E1-6861-47F130A01F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48AFDD0-7E40-4D91-EFF2-8C9DFC6E53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DC7E00-49AC-B902-4130-D5E913B86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479DC3-8313-C028-2C61-DBEDACCFCC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8C3F4A-298E-9341-9BB4-8EFACDD8F8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3E3E598-F0EA-594F-A87C-C093765C93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E0FDB5-3F88-A703-FF0B-033C9DB22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46436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21809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1 271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726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8 809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16 119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EC2F199-3750-4F43-A273-C83D3B5E2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99DAEC-AB8C-A5AB-B0AA-800DD2B83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2023-01-26T11:14:56Z</dcterms:modified>
</cp:coreProperties>
</file>