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Holmestrand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93534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2 805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24678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2 805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B62387D-BB35-41C5-CE14-74AA2F2C578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75315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1 299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27969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648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905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735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688884-BD14-B0C6-F405-7B017B9A05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B3001C4-E51D-672E-B5FE-F3F635F785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EA56B9-3BED-E49D-B3B8-DE03095A9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331F950-AE4C-51E8-EC0B-D7205C67B0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3A6F9B-02F9-A9C2-09A1-65415DA446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9914109-59E5-CAF2-B7E5-092CF90FD8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A34AEF-0EAA-659A-D573-D567B37E97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97677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40583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311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2 718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DDC3AC-626F-B533-0FC5-F1DA77167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4C9EEB1-57F1-77CC-51AD-E668BFB46E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2023-01-26T11:14:48Z</dcterms:modified>
</cp:coreProperties>
</file>