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Horten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575430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6 697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93441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6 697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6 697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4E45E8F4-AEC9-A447-5A30-904FA817D19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94822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1 640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1 681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3 377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044531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3 010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1 652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2 036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1AE4698-C1F3-5FA2-F3E2-8791BD528F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C6D6F4AF-752C-F72E-CE1A-251B329D14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32C7360-96BB-1009-0740-487D8FF590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E61246F-6FE6-EA0E-DC83-51B8299374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052C601-2DB1-7E6F-298F-680A13233F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C8344EB-8BB1-7400-D40D-80F038EE4F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B8E3E4-AA31-9EB4-3F28-2060298A3D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36864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746576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404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261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5 760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CEF1865-D00C-3BBA-2D46-59D969F5E9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86A6BFC-3FB6-D471-3449-34E20C72D8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2023-01-26T11:14:41Z</dcterms:modified>
</cp:coreProperties>
</file>