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Innlandet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73948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189 804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69626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1 088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117 881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127 205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129 080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153 148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5E605C9-60CD-4592-0C3C-3025C51A97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8167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97 376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34 698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56 659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89768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130 001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27 064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31 478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F38E7B8-C5A3-759C-3508-EFABDEC216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60BB1B0-8C64-AD09-8125-9FD05C7E16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B23768-19E7-B79A-62ED-44B430A07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654F3C-E700-77F3-7496-4F7A13DB86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15A3EA-7756-D6A3-BFEB-984DCEA80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BF71A3-76D1-FAA8-FCC2-5E9DE2E8D0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B4666F-F1AA-11A7-E0F6-B821F04AFB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45219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70736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98 958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57 648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75 708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177 542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8C8D66-1DD4-187E-55A8-D02EB7B0D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E39501-0FEA-7B0D-B011-5F861C299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2023-01-26T09:59:53Z</dcterms:modified>
</cp:coreProperties>
</file>