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Vang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81209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94267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1CE39D2-E6EF-56B1-B1D1-A1182A4A604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04743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3 105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29756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4 453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79B57C-137F-BCEC-2963-62EBF2E80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5D62749-CE9C-7D13-092E-6CDBBF0300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9B1A6CD-B10F-4DC7-1EC4-C8ABD0168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3D8A9B5-1F20-F7FA-C0A7-7E11C01F64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0001E0-1F62-B9B6-E0D5-65031DCEE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C2D1B4-EC9A-09DB-955A-C459F868C5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00FEA0-EFBC-FBED-5248-F7A75D415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6823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0528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4 453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4 453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10622C9-4441-11C1-A019-8F6566E1A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4D0443-7F49-0486-424B-71BA7941E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2023-01-26T11:14:20Z</dcterms:modified>
</cp:coreProperties>
</file>