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Øystre Slidre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12245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12 649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84206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FD48256-6444-EFDA-C8C8-24BBF098481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5585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10 220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1 190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1 239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07572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11 410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1 210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B18299D-0F4F-AE0B-B0EA-43F3A878B0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204E8E8-C853-232D-474F-962761F014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54050D-7A91-E131-ADDB-51E47F8AF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0E9B349-4AB9-9CE9-8ADE-24457FB1EE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81B1F1-D10C-AF17-2E17-321F3517D6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CDD9FA5-AF68-2B0D-E30D-4E2C61D988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C11294-6182-D057-B10B-170A89BB28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41589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4967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12 649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12 649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12 566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D3B9C62-E35C-CACA-5246-3694FE6C4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A6AFBAE-2905-BE2A-0FDA-A7E87127C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2023-01-26T11:13:52Z</dcterms:modified>
</cp:coreProperties>
</file>