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Vestre Slidre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2389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7 523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55788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5D35708-6BA7-7C30-62A8-9FCB6B99144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79204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26896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7 345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415891-49F8-B621-D4E1-117C92486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F9662DA-8831-044A-DE5F-151DDA635C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B2EDCD-545D-1723-F941-CC81AF841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F44DD7-7A4C-1A22-7D88-1B08C43BB5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F3F86D-F4B8-5DDB-94FA-797D84626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F20FB0-C02A-6EFD-E2F3-4844D2A11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887BFC-4D42-EA6B-25C9-2E5E7ED6B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48474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15722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7 523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7 523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7 523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BC693A-50E6-A472-944C-C93B6F63F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A7A4CA-C967-A4AE-1C7B-2E97769AA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2023-01-26T11:13:21Z</dcterms:modified>
</cp:coreProperties>
</file>