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Nord-Aurdal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54687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24 976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73464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766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24 382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0BD3AD3-DE23-D07D-5DC3-97B31381C88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49827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15 493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4 161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5 322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57139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20 155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2 345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2 476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1737178-53E3-B135-D33F-AEBF30F725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D98DEAA-26E5-FEA6-34B9-4B742FD9EF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7100BB2-38FB-92A8-0ADA-1FE0F7300F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490746-584D-D22A-F391-E5306B22E5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546EC5-B5E3-A223-2FA5-B07AF69ECE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5C9DFBE-D101-D827-9EB2-6F9059CB74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D5B84D7-06E3-B1AD-9C8E-E21ED4A3D8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70444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757754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23 607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15 164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23 513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8CE1528-4ABE-C1AF-86E7-08E3CF503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DE2C654-63A3-AC70-B388-6B3EC5A0C0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2023-01-26T11:12:53Z</dcterms:modified>
</cp:coreProperties>
</file>