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Etnedal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641661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929593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207F6FE-FFA0-66F7-B5D2-0317C132A47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598800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143551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119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F55D798-0697-84AC-7344-E92492CFE8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B24110C-CC99-F10F-864B-3C32FE0CC8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AA2F063-000B-AFE7-FC12-D4C2C7304C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AEB02EC-2035-9BA4-D3E7-C146D41ED3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1F6668E-392B-AFCE-6063-77A9A812D6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D148877-4503-44B0-0ACD-37E7DCB024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15EBBDC-AEE5-0FF4-40C3-2C0F55C9CC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143326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27543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119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194892D-24BC-0321-4487-D91DD8BD43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C7B9163-11C9-2B63-FFCF-DCF730739A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2023-01-26T11:11:22Z</dcterms:modified>
</cp:coreProperties>
</file>