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Sør-Aurdal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16117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7 082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10059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FEC4568-2791-A1CD-DBA8-0651556CD75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44258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4 495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2 302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69675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4 904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958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1 095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917C715-8A64-EF02-CFE9-738816CF9F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A5874BD-DC91-A208-8B19-E7A4D14152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846169-6EF0-CD37-FDD9-26B9F13297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FF454B5-1B29-21B0-49AC-2E130B8164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854290-C7C6-E984-8405-52D5F6857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0BD29F0-74C7-4402-7EFD-CF7E0B0A64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434A4C-E9FF-8890-89D3-F5268A06A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94705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25248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7 043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6 490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6 042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8B422A-EFF9-021C-D6C2-C58B3A2B4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D948AC-20EF-5F9D-EDB4-6CEFBB99A5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2023-01-26T11:10:53Z</dcterms:modified>
</cp:coreProperties>
</file>