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Gran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00908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17037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B49DB8B-41A1-E20E-7BE0-FDBB278CBE2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5647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1 875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19081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594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1 158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716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686E421-D300-CA36-46EA-989FFD3817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5572A4E-7DC3-43DE-6FCC-918BF7C7D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729922-A7D3-3BEB-95A9-0211AC291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640C7E7-38A1-4359-5F18-6ED3B342A8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845B5F-B85D-4054-64B8-07763ECDF4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95CDACC-922B-B5AF-E249-74DB69C00E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E376D1-09AE-683A-8468-A9AB21DDD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10443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21809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128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2 559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EDFA0F-7C5B-E15F-6E24-BF6E419A68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BC4B54-9719-DD3A-80CB-095078DEE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2023-01-26T11:08:40Z</dcterms:modified>
</cp:coreProperties>
</file>