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Vestre Toten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5914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96551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70DBCBD-2AF9-03DE-4928-82C4F828C17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97195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804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73602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926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429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483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8631B1-DF51-CFD9-5D91-592720968C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8A18D4D-12D3-A82E-B9A6-2BDC360A49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7BFBAC8-8DDC-87F7-F1EF-07CA5B21E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376A8AE-2598-C563-3FB5-35BF505350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C17CDD4-E5EF-59AF-5D4B-D849826C3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2F4B3C7-2C85-4019-9FDF-74D78AB315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8E83DA-4A3A-27F2-0C4B-BF89722ABA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36162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26824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132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41F62E-9355-0CC6-6CF3-2511246CD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71FDED4-0D41-9130-C7A9-C3BF6A03D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2023-01-26T11:08:07Z</dcterms:modified>
</cp:coreProperties>
</file>