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Østre Toten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38904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8 256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84250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B943C8D-F0ED-25A3-28B5-D76C766E57A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01523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3 702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1 879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2 675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21538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5 509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1 093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1 654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BAF3B8C-FE19-3F0C-C290-D6872CF034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5F63C0B-B908-2701-2E6C-4187378338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936819-03E3-9C07-FDB4-D4EEF0815E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4D216E-7D19-1770-7192-6C29400A1D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9E651A-D9F9-EA94-C074-0B056C7B17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C3F580B-970F-A6B6-6719-944829EB83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E8D561-F4A3-E1BA-0DAC-97AAE1F5E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5828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52024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7 825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2 839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6 755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259538-E424-7215-1218-255DB1E2D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36164D-D45B-3828-5D30-6BB4DCD04C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2023-01-26T11:07:36Z</dcterms:modified>
</cp:coreProperties>
</file>