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Gausdal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2565601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535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6279623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568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535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CC8A22D2-DAD0-1277-3F8D-33A9F056280E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5579207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461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4646841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461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64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6935AAC-32F0-A18C-44CC-513631F58C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B4D25945-151A-59C7-C735-FD348FA4D93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529DC9D-F8D4-13C2-75A8-70D421BDC0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46AF399-2340-36AE-ECDA-A2F191F04F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AF9A503-47D8-A2AE-A3A0-698658D496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C173900-05B1-8E32-8518-49ACE7FEF7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F9EEFF0-13F0-C044-AC3A-FC2A3DC3F3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7585737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514547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535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081A84F-CA73-957E-63A1-9981604EB7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4BA6039-59CE-A0B1-1D0C-4BB7B31541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2023-01-26T11:07:06Z</dcterms:modified>
</cp:coreProperties>
</file>