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Øyer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40805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38616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5CE1709-246F-E62F-C19D-7726B879DDF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6765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68916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30A6F8-D2D5-A83A-7D4B-458A65E45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FAE74D1-2013-46C4-0940-F66414181D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9A9315-E369-0F6E-0002-BC13CF743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CA21EA-44F3-085C-E210-13ACAF0BBD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809CC3-6293-E687-F5BD-3ED5BE326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9D9B98-ADF7-A2DC-C822-B8482AF2F0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54E0E5-1DBC-8A85-62D9-BC760C955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22152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617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74A7F1-BB37-1B45-FE90-932035C78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8B6A857-1547-FFEB-B3F4-1F0518EAE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2023-01-26T11:06:34Z</dcterms:modified>
</cp:coreProperties>
</file>