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Ringebu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23661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37970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378EB57-7466-8CCD-B1CA-BDB613ACD82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34699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31431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277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675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215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B96147C-4CC7-2A91-FEEF-DC41731945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434F3B3-ADDA-4879-5411-DC9644DB35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053475-AF35-1D0C-087A-DED93BDE4F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ADC2D4E-6D6E-DF3F-D456-CB03FD07FC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333E1FF-C604-1415-86BF-02264E458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62E4BBE-870C-3821-2117-E8EC7FE960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8DA32F-A6C0-6EFD-976D-9C53BE6F34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96110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66658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43BA46-80F6-E92E-92FD-15CD0A056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5ED099F-CE22-BE58-75D7-041AF3B61A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2023-01-26T11:06:07Z</dcterms:modified>
</cp:coreProperties>
</file>