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Sør-Fron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254795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19953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E653C0AC-46BE-480C-C0C1-81D1103AFBD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30060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45329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8D99075-4299-EB9F-58AF-5740DBE7A5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87853DE-D928-15B8-C0BF-5ABFBC9001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E705870-B9E8-E76A-A0EE-AA8F585CD1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E0C75B5-9F46-BB4A-3BD1-5CE5E1B735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869CE97-3444-FD97-57BC-73C1A00280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22177FF-2700-AE6D-057D-0DE4DCA8B6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CFBE07B-C459-98AC-8666-5140FD6EB9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190381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577769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A87D12A-2F49-434A-19EE-7CEC703FA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E06B0FF-DAD6-6465-4B2C-F4ABD0D031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2023-01-26T11:04:39Z</dcterms:modified>
</cp:coreProperties>
</file>