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Sel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243270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1 047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9097071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993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1 047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6FB72140-352C-E0F1-7DFE-4204F9EC2991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6119671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337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420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4945445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637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169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241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CB02404-D3EB-A68F-7646-7419E0BFD2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683BC417-832F-6F65-AF95-35F0058E74C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BCCD4A6-3E63-35B1-FE84-973F3B4FF7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147A691-DE3A-17A4-E6B4-1BC71AA40E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D3D9443-C4F3-B180-8CFA-70ACF23DB8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B998F5E-48DC-4207-6C21-6343F9CCF0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E48891A-9DBE-A950-BB9B-B9C2DCE189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1360396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8729162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171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951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851AAA5-A32D-8CFB-6AFF-5B8D863460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E868CB8-D812-0778-FB6C-CF3B7A61EA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510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2023-01-26T11:04:12Z</dcterms:modified>
</cp:coreProperties>
</file>