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Nord-Fron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61573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82597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2D2BBC9-A6C4-7997-C3A9-1A97593F8CC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926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872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87592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48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522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350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BA1FB5-F473-FAD5-F3DA-763548747E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ACD0A735-7801-0FF7-BE1B-EAB667A909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93DB1F-DAA1-95F0-D677-A064BBA9C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879C4B1-2353-F2A9-F6B3-37A5DA2E7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DAC809-422B-1CEE-F434-36CBE768BD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3CFBD37-72DE-B4EB-0C08-74A0A7E6DF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DB17461-B356-4E03-225E-9E5B2FCE1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348194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022351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BD34C0D-0D77-31AC-CA02-69C00FD9FC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9E4B1C-ED82-BE23-4BC1-0FE42BC938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2023-01-26T11:03:45Z</dcterms:modified>
</cp:coreProperties>
</file>