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Vågå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36204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28148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07ADA11-541B-A14A-31DB-A5C39733B7E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9698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95005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409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316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105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608DDF5-6496-EA53-1E72-1FD5FF6A31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B5842314-B2A3-D2A1-E31A-601F2530B8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171943A-2748-6058-E0D6-4A5FF56EAE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81D10A5-37FC-97DF-E980-473687A002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75511F-B230-D668-8EB2-BD5FA2D2D1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F45FCF0-D80D-F22D-E088-6D81BD783E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88C2A8-C806-7B7C-4DC7-909654B104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32529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74742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63C13A-A745-0CC5-381D-ED5BF9419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782E115-FDD2-4144-2DDF-A06B58CCB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2023-01-26T11:02:16Z</dcterms:modified>
</cp:coreProperties>
</file>