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Lom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88420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51988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EAD8292-183F-45E7-7E44-CF9281BE17C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3256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46099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417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04F5FE-8433-B944-DADF-ED8D36363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F1D989B-BCE7-F930-97BE-FBD3EFAF3D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7BA3EB-F57A-5E34-CFDE-6C68A271C8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AD0020-A8D8-B4B9-BC29-6575B2260C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0B3A7F6-DEBD-1A79-55F2-3861C671F9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CF8E2CC-C438-BD84-1B0E-36CFF462C8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30675F-1CF6-4D93-D1E3-DE9E8295C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6100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8146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623A24-CDB5-1F69-DD64-BFB59F8A3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EC1F26-720C-AC3F-EFFB-7B07BA9CA6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2023-01-26T11:01:52Z</dcterms:modified>
</cp:coreProperties>
</file>