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Skjåk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46132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47486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C5541B1B-D010-C8B0-A1C2-404E94EC906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012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04587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4A188C7-106A-BFFF-B6F6-CF2136FAC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6B4F6EA4-2A3C-9A9C-4156-73D51F0E02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B4D7B2-6E04-9B05-5C7F-89FA08863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260D4A-9762-5FF5-AEE3-085670B1BF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B5C2E2-AB04-4BF6-BEBC-6F4E664F1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6E9AA3-8701-593A-8C60-5A11A624E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EA1BE3-8EE5-E923-4A74-BAA474986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583093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073619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10C3E46-5A3B-276E-4C2A-8874D6C16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5E17AD-C344-651B-C815-8A9FD0D70C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2023-01-26T11:01:24Z</dcterms:modified>
</cp:coreProperties>
</file>