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Lesja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6005852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8584305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B4ED5127-86DA-A6F4-4DE4-375F2AF5BE00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8714402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0723610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2C322D6-319D-6700-9E1D-DABDEAF94B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4F12F85A-2E6C-F727-663E-A75B5CD4BFA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46EAC14-CACB-BE15-8530-911D178059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668CACE-E10C-1847-D8DB-47345FB745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185DB4F-E75A-F27E-69FC-9D03FC40D6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37CC1E0-BC16-E25A-B50A-47D0599340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1A1887B-C89E-DC72-DC7E-6352FB97DF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5356797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4595833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F146F97-E408-6962-0783-C470C037F5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116B5E2-8DE9-CCF0-1811-3AB3BD72A4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508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2023-01-26T11:00:59Z</dcterms:modified>
</cp:coreProperties>
</file>