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Dovre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921956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253518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FC6A3CCF-DAA2-B126-27FC-0533C4D59DC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5208967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5010444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AA5EAD4-025F-7C3B-D0A7-B8239CF117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D5994D9D-0951-357F-55DB-9EF2A4AE4C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DF3F0DB-7806-054C-87FA-29812F1D40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5F0F067-4740-0A76-2C54-5AEA90DA2A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EA49152-3A43-69EF-9382-5227C9AFBC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4DBA5CB-B728-69B6-8221-0AA7CFF601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A7938C5-3658-E759-192F-492C6E5BC0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793064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260395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1394049-7C33-6061-B531-D8CD9FBFC4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96FBF01-3D4F-FA61-D9BD-D17337C1C1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2023-01-26T11:00:33Z</dcterms:modified>
</cp:coreProperties>
</file>