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Os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24909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44791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F210CFBB-6657-96D4-7771-1205CC1BAFC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45625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66730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90CB5C2-09F2-A54B-A6AB-FAEBA87943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026C6D5-3757-4767-E0BB-06B0B9E3B5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50BE613-B63D-DA2D-01DF-1B8C6E69C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FC25D91-6E58-318F-317E-702D0957F9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F5BE3A-38A5-3CAC-CA56-9183607D82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955935E-A8A6-2061-4C29-3EF02599AE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4F2722-AD22-812F-239C-459FD2C3D5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79196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22946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AFEF9A-9FDF-C012-AD6B-2E8CE0AE65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A6A968A-B8DB-033E-48AE-00A01B4867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2023-01-26T11:00:08Z</dcterms:modified>
</cp:coreProperties>
</file>