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Folldal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51218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809546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C073494-6D7A-3FA0-3174-62BEB329528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02859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44925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CE095B4-B661-D6C8-EE13-35BF9F9EDF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2F284A4D-8FEF-4A35-AF11-00441158C4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6EFD4CC-D07B-43FF-576B-169021CB47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4026B22-92DA-4CE7-86A2-A4F02666B0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88CCDB7-0EBA-76EE-A78D-B0D1864F56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24B78A4-19EF-A748-304F-6E69BFFBF8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4E4E4CA-4119-B003-98BA-8AAC7CDB67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483911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935784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9308FB6-7C39-701E-97A6-B8FD51BE7C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A8C1FA7-9CC5-FFE9-570E-E844053C16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2023-01-26T10:59:47Z</dcterms:modified>
</cp:coreProperties>
</file>