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Tynset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89164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14782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98B5F7AC-3A5A-5D30-8FF6-32A4812A778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562306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76362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388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120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184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62F9532-B4A7-23C6-3A09-CDEBB5C75B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889610D-3264-A3DF-3D52-C2E36A8A0B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AE69F4A-9911-0DC5-FD5C-2A9A8949D1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0C81BC2-DDD3-A161-11EF-DCE2D987CB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22B9000-1D96-AFAD-4739-EB7295DD57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D0498EE-90F9-17D0-4249-124D26E66F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2F6E88E-4E42-955C-B1B7-195159808B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18975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013511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75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693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54A1174-DD41-F941-BEAB-D192F70D62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55AABF4-4B1E-FCBB-4945-9430605949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2023-01-26T10:59:05Z</dcterms:modified>
</cp:coreProperties>
</file>