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Tolga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05337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29930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DD2BBA9-9384-CCA5-97D2-B2DAEB8F292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08092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82850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F36FC3-E70C-39C0-8D1E-E772936F31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313E3BB-D3CD-A76D-EAC9-D664954EA0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3BB9656-E705-85FF-A9D2-1ECD818362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F9DBD5-0F94-1515-B32B-B60A41F47E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E6A324E-9EC5-DB8F-F1DA-8148694293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F578F0-70AF-D2B3-B04A-ACBA67396F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073907-68A5-A620-83E1-DA7FBEB6A4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59800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81591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FFD0D22-5A92-3BE2-4AE7-451565247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1AF03F6-3F19-81E5-AAA3-350206366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2023-01-26T10:58:42Z</dcterms:modified>
</cp:coreProperties>
</file>