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Rendalen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68847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94588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8AEEA68-EF3C-0AB6-ED1C-9919B36D328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73496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43678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32FADA6-93F1-76B1-AAFA-ACDFE7266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79F46901-9B77-69EF-1441-F34C16FDF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4C4FA6-F9E4-A09B-9B73-2B04E6CDD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A6E8C8-3C07-8E3E-B60F-2912002D9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482C0E-66A3-012A-6430-C2E15D870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9A4FCF-ABC6-C066-DDC8-EB145B7080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2EC0D0-231D-D93C-6BA7-8CB2A2E30A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76040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52896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2D8E88-AA57-CE67-F491-7362FC539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5D89B81-7B1B-73F3-A1FE-E563C6420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2023-01-26T10:58:19Z</dcterms:modified>
</cp:coreProperties>
</file>