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Stor-Elvdal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99193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54979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C3C1440-7EA3-AA1F-4A04-D5016808E83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90425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89695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619956-0334-B132-4C9F-BD292D23AC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8EC0719-0C32-D8B0-CE09-9F7D0DB29F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A3C2D9C-494E-2583-7586-9A0AF8EF1B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A581E4E-EC8E-C9B8-8236-C98892F34D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4EA9E0-708F-7998-065B-2DA7C9C37D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72EC41-D2FF-E6AA-3B9E-FE1A5242C3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FF7713F-BEB4-C568-27F1-E529780660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16983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48572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870B5E-30E7-A828-8EEA-2702982219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D47E3E9-2084-D34F-B47A-4AC6A3E16F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2023-01-26T10:57:59Z</dcterms:modified>
</cp:coreProperties>
</file>