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Åmot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16073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18150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5 027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AF692F8C-D5E6-6842-29FB-EC0C73ED373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167330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2 437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1 151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17942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3 539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828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8A01B63-4087-EEB0-9514-32ADF11300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F5E4952-4D8E-B59A-70F8-E5486ADC46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32D570A-93F9-7898-6E37-EB3756D49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A454AE2-3DF2-A211-309A-6BB4C15E8C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7A32B48-F031-59EB-335D-BB65E8AC5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EAE2B6F-418C-A16E-E9CD-28EC7A2535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6A687BB-96C4-8125-3BB2-AB1CB01DB5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0703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62130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960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4 204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4 977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D1CE6B-F54A-B1F1-91E6-0784AA038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B6D022C-84D4-E2F5-A909-BDF615A9CE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2023-01-26T10:57:39Z</dcterms:modified>
</cp:coreProperties>
</file>